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435" r:id="rId5"/>
    <p:sldId id="258" r:id="rId6"/>
    <p:sldId id="262" r:id="rId7"/>
    <p:sldId id="260" r:id="rId8"/>
    <p:sldId id="2439" r:id="rId9"/>
    <p:sldId id="2438" r:id="rId10"/>
    <p:sldId id="243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41" autoAdjust="0"/>
    <p:restoredTop sz="97913" autoAdjust="0"/>
  </p:normalViewPr>
  <p:slideViewPr>
    <p:cSldViewPr snapToGrid="0">
      <p:cViewPr>
        <p:scale>
          <a:sx n="100" d="100"/>
          <a:sy n="100" d="100"/>
        </p:scale>
        <p:origin x="534" y="-2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4416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2/21/2019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xmlns="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xmlns="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xmlns="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xmlns="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xmlns="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xmlns="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xmlns="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xmlns="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xmlns="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xmlns="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xmlns="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xmlns="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="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xmlns="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 xmlns="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xmlns="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xmlns="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xmlns="" id="{0A2ACE11-44E0-44ED-AA10-CB0B57204E89}"/>
              </a:ext>
            </a:extLst>
          </p:cNvPr>
          <p:cNvSpPr/>
          <p:nvPr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13" descr="Accent block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277225" y="6343650"/>
            <a:ext cx="3914775" cy="514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xmlns="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5" name="Rectangle 4" descr="Accent block">
            <a:extLst>
              <a:ext uri="{FF2B5EF4-FFF2-40B4-BE49-F238E27FC236}">
                <a16:creationId xmlns:a16="http://schemas.microsoft.com/office/drawing/2014/main" xmlns="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EDEDB6A0-63A7-46AE-9B6D-87721A66E215}"/>
              </a:ext>
            </a:extLst>
          </p:cNvPr>
          <p:cNvCxnSpPr>
            <a:cxnSpLocks/>
          </p:cNvCxnSpPr>
          <p:nvPr/>
        </p:nvCxnSpPr>
        <p:spPr>
          <a:xfrm>
            <a:off x="3750486" y="3895268"/>
            <a:ext cx="4434626" cy="0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81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BB3A5451-538C-44A2-B0DD-113A698FD717}"/>
              </a:ext>
            </a:extLst>
          </p:cNvPr>
          <p:cNvSpPr/>
          <p:nvPr/>
        </p:nvSpPr>
        <p:spPr>
          <a:xfrm>
            <a:off x="3750486" y="2750051"/>
            <a:ext cx="466169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spc="2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</a:t>
            </a:r>
            <a:r>
              <a:rPr lang="en-US" sz="5400" spc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JECT</a:t>
            </a:r>
            <a:endParaRPr lang="en-US" sz="5400" b="0" cap="none" spc="20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28D7E724-CC78-4A58-8022-DEB51A86E541}"/>
              </a:ext>
            </a:extLst>
          </p:cNvPr>
          <p:cNvCxnSpPr>
            <a:cxnSpLocks/>
          </p:cNvCxnSpPr>
          <p:nvPr/>
        </p:nvCxnSpPr>
        <p:spPr>
          <a:xfrm>
            <a:off x="3750486" y="1519968"/>
            <a:ext cx="0" cy="2375300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82AD4B80-D1A4-4132-A68B-8F5CFDB50C30}"/>
              </a:ext>
            </a:extLst>
          </p:cNvPr>
          <p:cNvCxnSpPr>
            <a:cxnSpLocks/>
          </p:cNvCxnSpPr>
          <p:nvPr/>
        </p:nvCxnSpPr>
        <p:spPr>
          <a:xfrm>
            <a:off x="3750486" y="1557930"/>
            <a:ext cx="4434626" cy="0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1F58192C-4FC3-46AB-A61A-4087EFB32E9D}"/>
              </a:ext>
            </a:extLst>
          </p:cNvPr>
          <p:cNvCxnSpPr>
            <a:cxnSpLocks/>
          </p:cNvCxnSpPr>
          <p:nvPr/>
        </p:nvCxnSpPr>
        <p:spPr>
          <a:xfrm>
            <a:off x="8185112" y="2484415"/>
            <a:ext cx="0" cy="14546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4FDDE83-34A6-437C-A78E-DF7B2F9379C3}"/>
              </a:ext>
            </a:extLst>
          </p:cNvPr>
          <p:cNvSpPr txBox="1"/>
          <p:nvPr/>
        </p:nvSpPr>
        <p:spPr>
          <a:xfrm>
            <a:off x="4124138" y="4539007"/>
            <a:ext cx="372783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PH" b="1" dirty="0"/>
              <a:t>By: Joan L. Matuto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xmlns="" id="{048ECE07-C718-45C4-86C0-AC9584BA3BFB}"/>
              </a:ext>
            </a:extLst>
          </p:cNvPr>
          <p:cNvCxnSpPr>
            <a:cxnSpLocks/>
          </p:cNvCxnSpPr>
          <p:nvPr/>
        </p:nvCxnSpPr>
        <p:spPr>
          <a:xfrm>
            <a:off x="8185112" y="1557930"/>
            <a:ext cx="0" cy="1454601"/>
          </a:xfrm>
          <a:prstGeom prst="line">
            <a:avLst/>
          </a:prstGeom>
          <a:ln w="82550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EBED1855-F438-4C98-A21E-A0BF9D8A52EB}"/>
              </a:ext>
            </a:extLst>
          </p:cNvPr>
          <p:cNvSpPr/>
          <p:nvPr/>
        </p:nvSpPr>
        <p:spPr>
          <a:xfrm>
            <a:off x="3257580" y="1805605"/>
            <a:ext cx="567684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spc="20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</a:t>
            </a:r>
            <a:r>
              <a:rPr lang="en-US" sz="5400" spc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SITE</a:t>
            </a:r>
            <a:endParaRPr lang="en-US" sz="5400" b="0" cap="none" spc="2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ferris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22" presetClass="exit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4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500"/>
                            </p:stCondLst>
                            <p:childTnLst>
                              <p:par>
                                <p:cTn id="51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9" grpId="0" animBg="1"/>
      <p:bldP spid="19" grpId="1" animBg="1"/>
      <p:bldP spid="14" grpId="0"/>
      <p:bldP spid="14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xmlns="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402831"/>
            <a:ext cx="5251450" cy="2077051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Bookman Old Style" pitchFamily="18" charset="0"/>
              </a:rPr>
              <a:t>HCI PROJECT DAY 1</a:t>
            </a:r>
            <a:endParaRPr lang="en-US" dirty="0">
              <a:latin typeface="Bookman Old Style" pitchFamily="18" charset="0"/>
            </a:endParaRPr>
          </a:p>
        </p:txBody>
      </p:sp>
      <p:sp>
        <p:nvSpPr>
          <p:cNvPr id="8" name="Rectangle 13" descr="Accent block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277225" y="6343650"/>
            <a:ext cx="3914775" cy="514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610475" y="4905375"/>
            <a:ext cx="2209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FOOD BLOG</a:t>
            </a:r>
            <a:endParaRPr lang="en-US" sz="2800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xmlns="" id="{85534194-745D-4888-BF16-6C09F65EA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dirty="0" smtClean="0"/>
              <a:t>PURPOSE AND AUDIENCE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C409A73-2FDB-4725-9558-77B4ACF92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934278"/>
          </a:xfrm>
        </p:spPr>
        <p:txBody>
          <a:bodyPr>
            <a:noAutofit/>
          </a:bodyPr>
          <a:lstStyle/>
          <a:p>
            <a:r>
              <a:rPr lang="en-US" sz="4000" dirty="0" smtClean="0"/>
              <a:t>PURPOSE</a:t>
            </a:r>
            <a:endParaRPr lang="en-US" sz="400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56D0F54D-A602-4D35-8BE1-6B9BE8078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838450"/>
            <a:ext cx="5157787" cy="31884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sz="2000" dirty="0">
                <a:latin typeface="Bookman Old Style" panose="02050604050505020204" pitchFamily="18" charset="0"/>
              </a:rPr>
              <a:t>The purpose of this website is to create a field where people can communicate about the places they are interested to go and foods they wanted to make.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5FBB0776-0624-4A97-8BD3-03CF602288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27007" y="2066097"/>
            <a:ext cx="5183188" cy="494506"/>
          </a:xfrm>
        </p:spPr>
        <p:txBody>
          <a:bodyPr>
            <a:noAutofit/>
          </a:bodyPr>
          <a:lstStyle/>
          <a:p>
            <a:r>
              <a:rPr lang="en-US" sz="4000" dirty="0" smtClean="0"/>
              <a:t>AUDIENCE</a:t>
            </a:r>
            <a:endParaRPr lang="en-US" sz="40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xmlns="" id="{EFFBC808-1837-4C36-BFF0-135B8C1042A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886074"/>
            <a:ext cx="5183188" cy="31408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sz="2000" dirty="0">
                <a:latin typeface="Bookman Old Style" panose="02050604050505020204" pitchFamily="18" charset="0"/>
              </a:rPr>
              <a:t>My audience are all those who are needing a website who can give ideas and recommendations about certain place to eat and foods to make.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6343650"/>
            <a:ext cx="12192001" cy="514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xmlns="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01804" y="409576"/>
            <a:ext cx="4018722" cy="1295400"/>
          </a:xfrm>
        </p:spPr>
        <p:txBody>
          <a:bodyPr/>
          <a:lstStyle/>
          <a:p>
            <a:r>
              <a:rPr lang="en-US" altLang="en-US" dirty="0"/>
              <a:t>What </a:t>
            </a:r>
            <a:r>
              <a:rPr lang="en-US" altLang="en-US" dirty="0" smtClean="0"/>
              <a:t>Information </a:t>
            </a:r>
            <a:r>
              <a:rPr lang="en-US" altLang="en-US" dirty="0"/>
              <a:t>do I want to present?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xmlns="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2095500"/>
            <a:ext cx="4018722" cy="43973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PH" sz="2400" dirty="0">
                <a:latin typeface="Bookman Old Style" panose="02050604050505020204" pitchFamily="18" charset="0"/>
              </a:rPr>
              <a:t>This website includes information about restaurant reviews, recipes, references and cooking tips.</a:t>
            </a:r>
          </a:p>
          <a:p>
            <a:pPr marL="0" indent="0">
              <a:buNone/>
            </a:pPr>
            <a:endParaRPr lang="en-US" sz="1500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xmlns="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56" r="14056"/>
          <a:stretch>
            <a:fillRect/>
          </a:stretch>
        </p:blipFill>
        <p:spPr>
          <a:xfrm>
            <a:off x="0" y="-9525"/>
            <a:ext cx="7407275" cy="6867525"/>
          </a:xfrm>
        </p:spPr>
      </p:pic>
      <p:sp>
        <p:nvSpPr>
          <p:cNvPr id="15" name="Rectangle 13" descr="Accent block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277225" y="6343650"/>
            <a:ext cx="3914775" cy="514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xmlns="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Rectangle 13" descr="Accent block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8277225" y="6343650"/>
            <a:ext cx="3914775" cy="514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58" r="25758"/>
          <a:stretch>
            <a:fillRect/>
          </a:stretch>
        </p:blipFill>
        <p:spPr/>
      </p:pic>
      <p:sp>
        <p:nvSpPr>
          <p:cNvPr id="10" name="Rectangle 9"/>
          <p:cNvSpPr/>
          <p:nvPr/>
        </p:nvSpPr>
        <p:spPr>
          <a:xfrm>
            <a:off x="6667500" y="2067610"/>
            <a:ext cx="43434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PH" sz="2400" dirty="0" smtClean="0">
                <a:latin typeface="Bookman Old Style" panose="02050604050505020204" pitchFamily="18" charset="0"/>
              </a:rPr>
              <a:t>My vision about </a:t>
            </a:r>
            <a:r>
              <a:rPr lang="en-US" sz="2400" dirty="0" smtClean="0">
                <a:latin typeface="Bookman Old Style" panose="02050604050505020204" pitchFamily="18" charset="0"/>
              </a:rPr>
              <a:t>this website is that it may grow, be recognized and develop through time.</a:t>
            </a:r>
            <a:endParaRPr lang="en-PH" sz="2400" dirty="0">
              <a:latin typeface="Bookman Old Style" panose="020506040505050202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524624" y="501134"/>
            <a:ext cx="4981575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en-US" sz="3200" dirty="0">
                <a:latin typeface="+mj-lt"/>
              </a:rPr>
              <a:t>What </a:t>
            </a:r>
            <a:r>
              <a:rPr lang="en-US" altLang="en-US" sz="3200" dirty="0" smtClean="0">
                <a:latin typeface="+mj-lt"/>
              </a:rPr>
              <a:t>is my vision about this website?</a:t>
            </a:r>
            <a:endParaRPr lang="en-US" sz="32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 hidden="1">
            <a:extLst>
              <a:ext uri="{FF2B5EF4-FFF2-40B4-BE49-F238E27FC236}">
                <a16:creationId xmlns:a16="http://schemas.microsoft.com/office/drawing/2014/main" xmlns="" id="{E70920C0-10F4-4ECD-BDF3-CE993B7C8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Picture Slide</a:t>
            </a:r>
          </a:p>
        </p:txBody>
      </p:sp>
      <p:sp>
        <p:nvSpPr>
          <p:cNvPr id="14" name="Rectangle 13" descr="Accent block for text">
            <a:extLst>
              <a:ext uri="{FF2B5EF4-FFF2-40B4-BE49-F238E27FC236}">
                <a16:creationId xmlns:a16="http://schemas.microsoft.com/office/drawing/2014/main" xmlns="" id="{3C1F0EB8-D260-4FB6-ACF6-6E86B9A0291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3469046"/>
            <a:ext cx="4199467" cy="2048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9">
            <a:extLst>
              <a:ext uri="{FF2B5EF4-FFF2-40B4-BE49-F238E27FC236}">
                <a16:creationId xmlns:a16="http://schemas.microsoft.com/office/drawing/2014/main" xmlns="" id="{23687634-464D-496C-8D7F-C32744E8053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0641" r="10641"/>
          <a:stretch>
            <a:fillRect/>
          </a:stretch>
        </p:blipFill>
        <p:spPr>
          <a:xfrm>
            <a:off x="0" y="-66675"/>
            <a:ext cx="12192000" cy="6924675"/>
          </a:xfrm>
          <a:prstGeom prst="rect">
            <a:avLst/>
          </a:prstGeom>
        </p:spPr>
      </p:pic>
      <p:sp>
        <p:nvSpPr>
          <p:cNvPr id="5" name="Rectangle 13" descr="Accent block">
            <a:extLst>
              <a:ext uri="{FF2B5EF4-FFF2-40B4-BE49-F238E27FC236}">
                <a16:creationId xmlns:a16="http://schemas.microsoft.com/office/drawing/2014/main" xmlns="" id="{84970DCE-964B-4562-9633-71BA6A4DCB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-409575" y="0"/>
            <a:ext cx="12458700" cy="6858000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20000"/>
                </a:srgbClr>
              </a:gs>
              <a:gs pos="100000">
                <a:srgbClr val="E99757">
                  <a:alpha val="20000"/>
                </a:srgbClr>
              </a:gs>
              <a:gs pos="50000">
                <a:srgbClr val="A53F52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76D4BFC2-69CA-4ED6-89E7-A9ADB571E7A4}"/>
              </a:ext>
            </a:extLst>
          </p:cNvPr>
          <p:cNvSpPr/>
          <p:nvPr/>
        </p:nvSpPr>
        <p:spPr>
          <a:xfrm>
            <a:off x="129804" y="4310159"/>
            <a:ext cx="3939857" cy="1738307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74320" rIns="91440" rtlCol="0" anchor="ctr"/>
          <a:lstStyle/>
          <a:p>
            <a:pPr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800" dirty="0" smtClean="0">
                <a:solidFill>
                  <a:schemeClr val="bg1"/>
                </a:solidFill>
                <a:latin typeface="Bookman Old Style" pitchFamily="18" charset="0"/>
                <a:cs typeface="Gill Sans" panose="020B0502020104020203" pitchFamily="34" charset="-79"/>
              </a:rPr>
              <a:t>MOCK HOMEPAGE OF MY WEBSITE</a:t>
            </a:r>
            <a:endParaRPr lang="en-US" sz="2800" dirty="0" smtClean="0">
              <a:solidFill>
                <a:schemeClr val="bg1"/>
              </a:solidFill>
              <a:latin typeface="Bookman Old Style" pitchFamily="18" charset="0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xmlns="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 descr="Accent block">
            <a:extLst>
              <a:ext uri="{FF2B5EF4-FFF2-40B4-BE49-F238E27FC236}">
                <a16:creationId xmlns:a16="http://schemas.microsoft.com/office/drawing/2014/main" xmlns="" id="{979F9DAD-F6B0-4ECC-8632-4B5E050986A8}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xmlns="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4723470" y="3070506"/>
            <a:ext cx="3686691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buClr>
                <a:srgbClr val="00B0F0"/>
              </a:buClr>
              <a:defRPr/>
            </a:pPr>
            <a:r>
              <a:rPr lang="en-ZA" sz="1800" spc="300" dirty="0">
                <a:latin typeface="+mj-lt"/>
                <a:cs typeface="Gill Sans Light" panose="020B0302020104020203" pitchFamily="34" charset="-79"/>
              </a:rPr>
              <a:t>https://github.com/lunoxxx</a:t>
            </a:r>
            <a:endParaRPr kumimoji="0" lang="en-ZA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968" y="2899909"/>
            <a:ext cx="665182" cy="6433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F55661986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echnical_Presentation_01_AS - v5" id="{E8D6DDC5-0F6D-45B7-B131-D0E18166558C}" vid="{A5BE99D8-16B2-4823-A7C9-A4C93BD888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0C9F62E-0773-4164-B986-3E326BE687C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87264107-8248-43DA-8012-F707E0E46E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3C5BC67-BC5F-49A0-B382-4FB47F800CF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TF55661986</Template>
  <TotalTime>0</TotalTime>
  <Words>139</Words>
  <Application>Microsoft Office PowerPoint</Application>
  <PresentationFormat>Custom</PresentationFormat>
  <Paragraphs>21</Paragraphs>
  <Slides>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TF55661986</vt:lpstr>
      <vt:lpstr>PowerPoint Presentation</vt:lpstr>
      <vt:lpstr>HCI PROJECT DAY 1</vt:lpstr>
      <vt:lpstr>PURPOSE AND AUDIENCE</vt:lpstr>
      <vt:lpstr>What Information do I want to present?</vt:lpstr>
      <vt:lpstr>PowerPoint Presentation</vt:lpstr>
      <vt:lpstr>Large Picture Slide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2019-02-21T06:04:16Z</dcterms:created>
  <dcterms:modified xsi:type="dcterms:W3CDTF">2019-02-21T07:13:51Z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